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707" r:id="rId5"/>
    <p:sldId id="721" r:id="rId6"/>
    <p:sldId id="714" r:id="rId7"/>
    <p:sldId id="715" r:id="rId8"/>
    <p:sldId id="711" r:id="rId9"/>
    <p:sldId id="717" r:id="rId10"/>
    <p:sldId id="719" r:id="rId11"/>
    <p:sldId id="718" r:id="rId12"/>
    <p:sldId id="720" r:id="rId13"/>
    <p:sldId id="716" r:id="rId14"/>
    <p:sldId id="713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020161-688C-F7F5-2E34-A9DD213EE05A}" name="Arja Olthof" initials="AO" userId="S::arjaolthof@huusvandetaol.nl::bf431db4-c0a5-4744-933d-b6f9fc3028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384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e Snoeijing" userId="b0f69bb7-7084-4a25-a838-57babc25a592" providerId="ADAL" clId="{3641CE4E-AC6F-4764-9069-C32757BC113B}"/>
    <pc:docChg chg="delSld">
      <pc:chgData name="Renate Snoeijing" userId="b0f69bb7-7084-4a25-a838-57babc25a592" providerId="ADAL" clId="{3641CE4E-AC6F-4764-9069-C32757BC113B}" dt="2022-06-02T11:26:28.632" v="1" actId="47"/>
      <pc:docMkLst>
        <pc:docMk/>
      </pc:docMkLst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0" sldId="256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0" sldId="257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0" sldId="258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0" sldId="259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0" sldId="260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0" sldId="261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0" sldId="262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0" sldId="263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0" sldId="264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324733534" sldId="722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2942934933" sldId="723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1931616076" sldId="724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3193643853" sldId="725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1805705889" sldId="726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3625599124" sldId="727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1037738435" sldId="728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2672795887" sldId="729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3923955187" sldId="730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1437790062" sldId="731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4114232545" sldId="732"/>
        </pc:sldMkLst>
      </pc:sldChg>
      <pc:sldChg chg="del">
        <pc:chgData name="Renate Snoeijing" userId="b0f69bb7-7084-4a25-a838-57babc25a592" providerId="ADAL" clId="{3641CE4E-AC6F-4764-9069-C32757BC113B}" dt="2022-06-02T11:26:28.632" v="1" actId="47"/>
        <pc:sldMkLst>
          <pc:docMk/>
          <pc:sldMk cId="49340849" sldId="733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3505790158" sldId="734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640370320" sldId="735"/>
        </pc:sldMkLst>
      </pc:sldChg>
      <pc:sldChg chg="del">
        <pc:chgData name="Renate Snoeijing" userId="b0f69bb7-7084-4a25-a838-57babc25a592" providerId="ADAL" clId="{3641CE4E-AC6F-4764-9069-C32757BC113B}" dt="2022-06-02T11:26:28.632" v="1" actId="47"/>
        <pc:sldMkLst>
          <pc:docMk/>
          <pc:sldMk cId="3238659089" sldId="736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4074558907" sldId="737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3767852778" sldId="738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1128010436" sldId="739"/>
        </pc:sldMkLst>
      </pc:sldChg>
      <pc:sldChg chg="del">
        <pc:chgData name="Renate Snoeijing" userId="b0f69bb7-7084-4a25-a838-57babc25a592" providerId="ADAL" clId="{3641CE4E-AC6F-4764-9069-C32757BC113B}" dt="2022-06-02T11:26:21.320" v="0" actId="47"/>
        <pc:sldMkLst>
          <pc:docMk/>
          <pc:sldMk cId="2689070242" sldId="740"/>
        </pc:sldMkLst>
      </pc:sldChg>
      <pc:sldChg chg="del">
        <pc:chgData name="Renate Snoeijing" userId="b0f69bb7-7084-4a25-a838-57babc25a592" providerId="ADAL" clId="{3641CE4E-AC6F-4764-9069-C32757BC113B}" dt="2022-06-02T11:26:28.632" v="1" actId="47"/>
        <pc:sldMkLst>
          <pc:docMk/>
          <pc:sldMk cId="1759126640" sldId="741"/>
        </pc:sldMkLst>
      </pc:sldChg>
      <pc:sldMasterChg chg="delSldLayout">
        <pc:chgData name="Renate Snoeijing" userId="b0f69bb7-7084-4a25-a838-57babc25a592" providerId="ADAL" clId="{3641CE4E-AC6F-4764-9069-C32757BC113B}" dt="2022-06-02T11:26:21.320" v="0" actId="47"/>
        <pc:sldMasterMkLst>
          <pc:docMk/>
          <pc:sldMasterMk cId="2671989871" sldId="2147483648"/>
        </pc:sldMasterMkLst>
        <pc:sldLayoutChg chg="del">
          <pc:chgData name="Renate Snoeijing" userId="b0f69bb7-7084-4a25-a838-57babc25a592" providerId="ADAL" clId="{3641CE4E-AC6F-4764-9069-C32757BC113B}" dt="2022-06-02T11:26:21.320" v="0" actId="47"/>
          <pc:sldLayoutMkLst>
            <pc:docMk/>
            <pc:sldMasterMk cId="2671989871" sldId="2147483648"/>
            <pc:sldLayoutMk cId="4270035880" sldId="2147483660"/>
          </pc:sldLayoutMkLst>
        </pc:sldLayoutChg>
        <pc:sldLayoutChg chg="del">
          <pc:chgData name="Renate Snoeijing" userId="b0f69bb7-7084-4a25-a838-57babc25a592" providerId="ADAL" clId="{3641CE4E-AC6F-4764-9069-C32757BC113B}" dt="2022-06-02T11:26:21.320" v="0" actId="47"/>
          <pc:sldLayoutMkLst>
            <pc:docMk/>
            <pc:sldMasterMk cId="2671989871" sldId="2147483648"/>
            <pc:sldLayoutMk cId="2232086535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16FE6-92BE-4F2A-A23A-B782F547B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E1D569E-D80B-4B90-A472-5F806AD36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EF1D46-5E9A-44DE-AF7F-26EAB9B7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5953-C6D9-4EB5-94B6-0A9B7A8E7D70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F8FE17-A865-4C77-BFB4-2D8F20DC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204C22-7287-48E4-B865-12E20B5E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E53F-F19A-4333-92E6-83CAA0680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02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6701B-5EDD-4E5F-8C70-A6AEF4A5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198F4E-C30E-4BA0-ACF0-C9FF4518D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906D4E-3C39-48D0-AF28-CAC9C77B4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5953-C6D9-4EB5-94B6-0A9B7A8E7D70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63DDC5-52F8-41A7-841C-75990846F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A41BA0-BCCD-44F8-A3DD-45E81669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E53F-F19A-4333-92E6-83CAA0680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05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9BCA2FE-7597-49A6-B36C-D44A2716B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75F9FCE-7FFF-4982-AAF6-9CA3DB79C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19EECE-EEEB-4E14-A603-EDDDA80B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5953-C6D9-4EB5-94B6-0A9B7A8E7D70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B654E0-1960-4FE2-A643-8A3EDF66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17FE07-528E-4603-8402-6038DA20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E53F-F19A-4333-92E6-83CAA0680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54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C86B2-140E-4B62-8C9C-73CCBF18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E8E415-A182-4D34-8156-708DC491B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B9AE12-B9B0-42F4-946D-D8735772A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5953-C6D9-4EB5-94B6-0A9B7A8E7D70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FEF44D-0895-4652-A3B9-4AB1F395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52D05B-68EF-44E1-9499-28D1DF32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E53F-F19A-4333-92E6-83CAA0680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29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3A805-5FE5-4700-8F49-785E74A4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350AC6-D8D1-4CE0-A1E5-689389C43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002DEB-42A6-43B9-93D3-E0FA4066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5953-C6D9-4EB5-94B6-0A9B7A8E7D70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D83F59-83C0-4E1D-829C-A8D87951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DAF6DF-D0C5-4F5D-BAC7-A45E3BB2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E53F-F19A-4333-92E6-83CAA0680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83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F7AB0-D810-4689-AD96-3252D955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B6CDEF-ADA7-4713-AA10-CE30D222F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E45FDDA-9297-4CCC-8534-7DCBE3EBD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53BF17-643B-4CE5-B6D4-DC1FBECF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5953-C6D9-4EB5-94B6-0A9B7A8E7D70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856BF1-5CD4-4260-A18C-3BA90CA7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346A7F-D679-43DD-8BFF-A86DF38C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E53F-F19A-4333-92E6-83CAA0680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68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CEAD4-785B-40F5-AB46-BCFAB87E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8E8A40-D85B-4384-B0C5-4B8E97FE4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C30C555-3C24-486A-9107-BA83B9B69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B24EBDD-EA44-4936-8BAC-7C97FC82D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FE4FF5D-7114-4598-A8DA-2C194C6A0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5DF4A5A-4A7C-4448-8743-4B4910C5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5953-C6D9-4EB5-94B6-0A9B7A8E7D70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F618620-21BD-4848-BC16-78A0D1F9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7E80EA3-8FB0-42EB-B5B9-E086868C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E53F-F19A-4333-92E6-83CAA0680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80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F0992-0083-4B8F-A039-156460CA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4B60454-6A23-46A9-8292-2F7D9AA27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5953-C6D9-4EB5-94B6-0A9B7A8E7D70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B36CC31-C93F-4779-8C64-C8A2860B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796132-A3CD-47D3-B697-DB21ABFA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E53F-F19A-4333-92E6-83CAA0680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8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59E0202-4D2E-4F23-AA4D-61EB67195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5953-C6D9-4EB5-94B6-0A9B7A8E7D70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6E7720D-E555-4243-9E5B-51EFDA1A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DC979EF-ABD9-412F-BE12-6F91B410F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E53F-F19A-4333-92E6-83CAA0680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539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D5B2D-D875-4E8B-B43B-A84E2991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D00FA0-D0BF-4899-B4B4-4431176CF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A7723C-28E6-4C38-A8A0-D0D971F4B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F760B5-A1D2-485C-9B97-A7E915CD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5953-C6D9-4EB5-94B6-0A9B7A8E7D70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45377B-76C7-4BAE-99F2-ECF8AFFCC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ECE934-140C-4736-8AD2-4A4A7460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E53F-F19A-4333-92E6-83CAA0680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46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CCD16-ABF1-4B71-B54F-AE1745C68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23544ED-0F8C-43DE-84A0-6FCE219D6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BF7A6B9-2577-4D8E-B95E-F8D321F8A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691C44-EEA4-46E1-98F0-C6F4A2C4A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5953-C6D9-4EB5-94B6-0A9B7A8E7D70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D78181-3C57-440A-8C70-7DCB005B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127E87-516A-48E1-895D-77F5D67F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E53F-F19A-4333-92E6-83CAA0680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15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D8F98F6-9097-4D68-A202-A4206ECE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F567F-CED8-4F1B-B527-2EE631CBA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D64F97-501B-4FCC-BFBA-26E1CD7E6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25953-C6D9-4EB5-94B6-0A9B7A8E7D70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248161-C295-4769-842D-D6B2AC296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61EEBE-CA13-4469-8BC8-5FDBB85EC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8E53F-F19A-4333-92E6-83CAA0680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98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69E499-518E-4E75-913F-04215D7A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  <a:solidFill>
            <a:srgbClr val="EB1D31"/>
          </a:solidFill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De </a:t>
            </a:r>
            <a:r>
              <a:rPr lang="nl-NL" b="1" dirty="0" err="1">
                <a:solidFill>
                  <a:schemeClr val="bg1"/>
                </a:solidFill>
              </a:rPr>
              <a:t>neie</a:t>
            </a:r>
            <a:r>
              <a:rPr lang="nl-NL" b="1" dirty="0">
                <a:solidFill>
                  <a:schemeClr val="bg1"/>
                </a:solidFill>
              </a:rPr>
              <a:t> vrijwilliger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FE92F7-B53D-E3AD-71F1-50BD23CE8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82" y="5423075"/>
            <a:ext cx="1706217" cy="98960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03BB37C-1FA2-DD7E-75F2-FBC44A6ACB4B}"/>
              </a:ext>
            </a:extLst>
          </p:cNvPr>
          <p:cNvSpPr txBox="1"/>
          <p:nvPr/>
        </p:nvSpPr>
        <p:spPr>
          <a:xfrm>
            <a:off x="1530096" y="2078736"/>
            <a:ext cx="852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Hoe </a:t>
            </a:r>
            <a:r>
              <a:rPr lang="nl-NL" sz="3600" dirty="0" err="1"/>
              <a:t>zörg</a:t>
            </a:r>
            <a:r>
              <a:rPr lang="nl-NL" sz="3600" dirty="0"/>
              <a:t> wij der met mekaar veur </a:t>
            </a:r>
          </a:p>
          <a:p>
            <a:pPr algn="ctr"/>
            <a:r>
              <a:rPr lang="nl-NL" sz="3600" dirty="0" err="1"/>
              <a:t>daw</a:t>
            </a:r>
            <a:r>
              <a:rPr lang="nl-NL" sz="3600" dirty="0"/>
              <a:t> </a:t>
            </a:r>
            <a:r>
              <a:rPr lang="nl-NL" sz="3600" dirty="0" err="1"/>
              <a:t>genog</a:t>
            </a:r>
            <a:r>
              <a:rPr lang="nl-NL" sz="3600" dirty="0"/>
              <a:t> vrijwilligers </a:t>
            </a:r>
            <a:r>
              <a:rPr lang="nl-NL" sz="3600" dirty="0" err="1"/>
              <a:t>holdt</a:t>
            </a:r>
            <a:r>
              <a:rPr lang="nl-NL" sz="3600" dirty="0"/>
              <a:t> </a:t>
            </a:r>
            <a:r>
              <a:rPr lang="nl-NL" sz="3600" dirty="0" err="1"/>
              <a:t>um</a:t>
            </a:r>
            <a:r>
              <a:rPr lang="nl-NL" sz="3600" dirty="0"/>
              <a:t> </a:t>
            </a:r>
          </a:p>
          <a:p>
            <a:pPr algn="ctr"/>
            <a:r>
              <a:rPr lang="nl-NL" sz="3600" dirty="0"/>
              <a:t>de dingen te doen die </a:t>
            </a:r>
            <a:r>
              <a:rPr lang="nl-NL" sz="3600" dirty="0" err="1"/>
              <a:t>aw</a:t>
            </a:r>
            <a:r>
              <a:rPr lang="nl-NL" sz="3600" dirty="0"/>
              <a:t> doen wilt?</a:t>
            </a:r>
          </a:p>
        </p:txBody>
      </p:sp>
      <p:pic>
        <p:nvPicPr>
          <p:cNvPr id="1026" name="Picture 2" descr="Verenigingsondersteuning - Bunnik Beweegt 3 | Heel Bunnik in beweging">
            <a:extLst>
              <a:ext uri="{FF2B5EF4-FFF2-40B4-BE49-F238E27FC236}">
                <a16:creationId xmlns:a16="http://schemas.microsoft.com/office/drawing/2014/main" id="{E7B1029A-7B5F-49E2-94B0-1E9F54BA6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87" y="3909069"/>
            <a:ext cx="6026426" cy="200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674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69E499-518E-4E75-913F-04215D7A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  <a:solidFill>
            <a:srgbClr val="EB1D31"/>
          </a:solidFill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De </a:t>
            </a:r>
            <a:r>
              <a:rPr lang="nl-NL" b="1" dirty="0" err="1">
                <a:solidFill>
                  <a:schemeClr val="bg1"/>
                </a:solidFill>
              </a:rPr>
              <a:t>neie</a:t>
            </a:r>
            <a:r>
              <a:rPr lang="nl-NL" b="1" dirty="0">
                <a:solidFill>
                  <a:schemeClr val="bg1"/>
                </a:solidFill>
              </a:rPr>
              <a:t> vrijwilliger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6738E7-1F2A-48B9-9E73-6EEE1C4E39FA}"/>
              </a:ext>
            </a:extLst>
          </p:cNvPr>
          <p:cNvSpPr txBox="1"/>
          <p:nvPr/>
        </p:nvSpPr>
        <p:spPr>
          <a:xfrm>
            <a:off x="1073618" y="1257300"/>
            <a:ext cx="10044764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dirty="0"/>
              <a:t>(Pieter Rozema)</a:t>
            </a:r>
          </a:p>
          <a:p>
            <a:endParaRPr lang="nl-NL" sz="2000" dirty="0"/>
          </a:p>
          <a:p>
            <a:r>
              <a:rPr lang="nl-NL" sz="2000" dirty="0"/>
              <a:t>De </a:t>
            </a:r>
            <a:r>
              <a:rPr lang="nl-NL" sz="2000" dirty="0" err="1"/>
              <a:t>neie</a:t>
            </a:r>
            <a:r>
              <a:rPr lang="nl-NL" sz="2000" dirty="0"/>
              <a:t> manier van vrijwilligers </a:t>
            </a:r>
            <a:r>
              <a:rPr lang="nl-NL" sz="2000" dirty="0" err="1"/>
              <a:t>warven</a:t>
            </a:r>
            <a:r>
              <a:rPr lang="nl-NL" sz="2000" dirty="0"/>
              <a:t>:</a:t>
            </a:r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Welk type vrijwilliger </a:t>
            </a:r>
            <a:r>
              <a:rPr lang="nl-NL" sz="2000" dirty="0" err="1"/>
              <a:t>biw</a:t>
            </a:r>
            <a:r>
              <a:rPr lang="nl-NL" sz="2000" dirty="0"/>
              <a:t> </a:t>
            </a:r>
            <a:r>
              <a:rPr lang="nl-NL" sz="2000" dirty="0" err="1"/>
              <a:t>neudig</a:t>
            </a:r>
            <a:r>
              <a:rPr lang="nl-NL" sz="2000" dirty="0"/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Wat giet e precies veur </a:t>
            </a:r>
            <a:r>
              <a:rPr lang="nl-NL" sz="2000" dirty="0" err="1"/>
              <a:t>oes</a:t>
            </a:r>
            <a:r>
              <a:rPr lang="nl-NL" sz="2000" dirty="0"/>
              <a:t> doen?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Welk </a:t>
            </a:r>
            <a:r>
              <a:rPr lang="nl-NL" sz="2000" dirty="0" err="1"/>
              <a:t>gevuul</a:t>
            </a:r>
            <a:r>
              <a:rPr lang="nl-NL" sz="2000" dirty="0"/>
              <a:t> of wat veur weerden </a:t>
            </a:r>
            <a:r>
              <a:rPr lang="nl-NL" sz="2000" dirty="0" err="1"/>
              <a:t>heurt</a:t>
            </a:r>
            <a:r>
              <a:rPr lang="nl-NL" sz="2000" dirty="0"/>
              <a:t> </a:t>
            </a:r>
            <a:r>
              <a:rPr lang="nl-NL" sz="2000" dirty="0" err="1"/>
              <a:t>daorbij</a:t>
            </a:r>
            <a:r>
              <a:rPr lang="nl-NL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Wat veur drempels kan </a:t>
            </a:r>
            <a:r>
              <a:rPr lang="nl-NL" sz="2000" dirty="0" err="1"/>
              <a:t>iene</a:t>
            </a:r>
            <a:r>
              <a:rPr lang="nl-NL" sz="2000" dirty="0"/>
              <a:t> ervaren en hoe haalt we die vort?</a:t>
            </a:r>
          </a:p>
          <a:p>
            <a:endParaRPr lang="nl-NL" sz="2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E3B76AB-5C67-4D21-39A9-8F4BD3CE8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82" y="5423075"/>
            <a:ext cx="1706217" cy="989606"/>
          </a:xfrm>
          <a:prstGeom prst="rect">
            <a:avLst/>
          </a:prstGeom>
        </p:spPr>
      </p:pic>
      <p:pic>
        <p:nvPicPr>
          <p:cNvPr id="7170" name="Picture 2" descr="Why Now Is a Great Time to Start Investing In Digital Marketing - ClickSlice">
            <a:extLst>
              <a:ext uri="{FF2B5EF4-FFF2-40B4-BE49-F238E27FC236}">
                <a16:creationId xmlns:a16="http://schemas.microsoft.com/office/drawing/2014/main" id="{4F4F5ADC-BEF6-2EBD-BB0E-C2517823E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17" y="3811845"/>
            <a:ext cx="2634966" cy="25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12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69E499-518E-4E75-913F-04215D7A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  <a:solidFill>
            <a:srgbClr val="EB1D31"/>
          </a:solidFill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De </a:t>
            </a:r>
            <a:r>
              <a:rPr lang="nl-NL" b="1" dirty="0" err="1">
                <a:solidFill>
                  <a:schemeClr val="bg1"/>
                </a:solidFill>
              </a:rPr>
              <a:t>neie</a:t>
            </a:r>
            <a:r>
              <a:rPr lang="nl-NL" b="1" dirty="0">
                <a:solidFill>
                  <a:schemeClr val="bg1"/>
                </a:solidFill>
              </a:rPr>
              <a:t> vrijwilliger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6738E7-1F2A-48B9-9E73-6EEE1C4E39FA}"/>
              </a:ext>
            </a:extLst>
          </p:cNvPr>
          <p:cNvSpPr txBox="1"/>
          <p:nvPr/>
        </p:nvSpPr>
        <p:spPr>
          <a:xfrm>
            <a:off x="1073618" y="1257300"/>
            <a:ext cx="100447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dirty="0"/>
          </a:p>
          <a:p>
            <a:endParaRPr lang="nl-NL" sz="2000" i="1" dirty="0"/>
          </a:p>
          <a:p>
            <a:endParaRPr lang="nl-NL" sz="2000" i="1" dirty="0"/>
          </a:p>
          <a:p>
            <a:endParaRPr lang="nl-NL" sz="2000" i="1" dirty="0"/>
          </a:p>
          <a:p>
            <a:endParaRPr lang="nl-NL" sz="2000" i="1" dirty="0"/>
          </a:p>
          <a:p>
            <a:pPr algn="ctr"/>
            <a:r>
              <a:rPr lang="nl-NL" sz="3600" b="1" dirty="0"/>
              <a:t>Blief op </a:t>
            </a:r>
            <a:r>
              <a:rPr lang="nl-NL" sz="3600" b="1" dirty="0" err="1"/>
              <a:t>zuuk</a:t>
            </a:r>
            <a:r>
              <a:rPr lang="nl-NL" sz="3600" b="1" dirty="0"/>
              <a:t>, ok </a:t>
            </a:r>
            <a:r>
              <a:rPr lang="nl-NL" sz="3600" b="1" dirty="0" err="1"/>
              <a:t>aj</a:t>
            </a:r>
            <a:r>
              <a:rPr lang="nl-NL" sz="3600" b="1" dirty="0"/>
              <a:t> even </a:t>
            </a:r>
            <a:r>
              <a:rPr lang="nl-NL" sz="3600" b="1" dirty="0" err="1"/>
              <a:t>genog</a:t>
            </a:r>
            <a:r>
              <a:rPr lang="nl-NL" sz="3600" b="1" dirty="0"/>
              <a:t> vrijwilligers hebt!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1BCD9B6-1C23-7467-346F-62CCEBF21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82" y="5423075"/>
            <a:ext cx="1706217" cy="98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9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69E499-518E-4E75-913F-04215D7A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  <a:solidFill>
            <a:srgbClr val="EB1D31"/>
          </a:solidFill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De </a:t>
            </a:r>
            <a:r>
              <a:rPr lang="nl-NL" b="1" dirty="0" err="1">
                <a:solidFill>
                  <a:schemeClr val="bg1"/>
                </a:solidFill>
              </a:rPr>
              <a:t>neie</a:t>
            </a:r>
            <a:r>
              <a:rPr lang="nl-NL" b="1" dirty="0">
                <a:solidFill>
                  <a:schemeClr val="bg1"/>
                </a:solidFill>
              </a:rPr>
              <a:t> vrijwilliger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6738E7-1F2A-48B9-9E73-6EEE1C4E39FA}"/>
              </a:ext>
            </a:extLst>
          </p:cNvPr>
          <p:cNvSpPr txBox="1"/>
          <p:nvPr/>
        </p:nvSpPr>
        <p:spPr>
          <a:xfrm>
            <a:off x="1073618" y="1257300"/>
            <a:ext cx="10044764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dirty="0"/>
              <a:t>(Pieter Rozema)</a:t>
            </a:r>
          </a:p>
          <a:p>
            <a:endParaRPr lang="nl-NL" sz="2000" dirty="0"/>
          </a:p>
          <a:p>
            <a:r>
              <a:rPr lang="nl-NL" sz="2000" dirty="0"/>
              <a:t>Alles stiet of valt met hoe </a:t>
            </a:r>
            <a:r>
              <a:rPr lang="nl-NL" sz="2000" dirty="0" err="1"/>
              <a:t>aw</a:t>
            </a:r>
            <a:r>
              <a:rPr lang="nl-NL" sz="2000" dirty="0"/>
              <a:t> der </a:t>
            </a:r>
            <a:r>
              <a:rPr lang="nl-NL" sz="2000" dirty="0" err="1"/>
              <a:t>zölf</a:t>
            </a:r>
            <a:r>
              <a:rPr lang="nl-NL" sz="2000" dirty="0"/>
              <a:t> over denkt:</a:t>
            </a:r>
            <a:endParaRPr lang="nl-NL" sz="2000" dirty="0">
              <a:cs typeface="Calibri"/>
            </a:endParaRPr>
          </a:p>
          <a:p>
            <a:endParaRPr lang="nl-NL" sz="2000" dirty="0"/>
          </a:p>
          <a:p>
            <a:pPr marL="342900" indent="-342900">
              <a:buFont typeface="Arial"/>
              <a:buChar char="•"/>
            </a:pPr>
            <a:r>
              <a:rPr lang="nl-NL" sz="2000" dirty="0" err="1"/>
              <a:t>Overtuging</a:t>
            </a:r>
            <a:r>
              <a:rPr lang="nl-NL" sz="2000" dirty="0"/>
              <a:t>:            Vrijwilligers </a:t>
            </a:r>
            <a:r>
              <a:rPr lang="nl-NL" sz="2000" dirty="0" err="1"/>
              <a:t>derbij</a:t>
            </a:r>
            <a:r>
              <a:rPr lang="nl-NL" sz="2000" dirty="0"/>
              <a:t> </a:t>
            </a:r>
            <a:r>
              <a:rPr lang="nl-NL" sz="2000" dirty="0" err="1"/>
              <a:t>kriegen</a:t>
            </a:r>
            <a:r>
              <a:rPr lang="nl-NL" sz="2000" dirty="0"/>
              <a:t> is stoer</a:t>
            </a:r>
          </a:p>
          <a:p>
            <a:pPr marL="342900" indent="-342900">
              <a:buFont typeface="Arial"/>
              <a:buChar char="•"/>
            </a:pPr>
            <a:r>
              <a:rPr lang="nl-NL" sz="2000" dirty="0"/>
              <a:t>Gedachten:            Het lukt niet, ze komt toch niet, het hef </a:t>
            </a:r>
            <a:r>
              <a:rPr lang="nl-NL" sz="2000" dirty="0" err="1"/>
              <a:t>gien</a:t>
            </a:r>
            <a:r>
              <a:rPr lang="nl-NL" sz="2000" dirty="0"/>
              <a:t> zin, </a:t>
            </a:r>
            <a:r>
              <a:rPr lang="nl-NL" sz="2000" dirty="0" err="1"/>
              <a:t>zunde</a:t>
            </a:r>
            <a:r>
              <a:rPr lang="nl-NL" sz="2000" dirty="0"/>
              <a:t> van </a:t>
            </a:r>
            <a:r>
              <a:rPr lang="nl-NL" sz="2000" dirty="0" err="1"/>
              <a:t>mien</a:t>
            </a:r>
            <a:r>
              <a:rPr lang="nl-NL" sz="2000" dirty="0"/>
              <a:t> </a:t>
            </a:r>
            <a:r>
              <a:rPr lang="nl-NL" sz="2000" dirty="0" err="1"/>
              <a:t>tied</a:t>
            </a:r>
            <a:endParaRPr lang="nl-NL" sz="20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nl-NL" sz="2000" dirty="0"/>
              <a:t>Acties:                     Niet goed </a:t>
            </a:r>
            <a:r>
              <a:rPr lang="nl-NL" sz="2000" dirty="0" err="1"/>
              <a:t>oetstukt</a:t>
            </a:r>
            <a:r>
              <a:rPr lang="nl-NL" sz="2000" dirty="0"/>
              <a:t> </a:t>
            </a:r>
            <a:r>
              <a:rPr lang="nl-NL" sz="2000" dirty="0" err="1"/>
              <a:t>waw</a:t>
            </a:r>
            <a:r>
              <a:rPr lang="nl-NL" sz="2000" dirty="0"/>
              <a:t> precies </a:t>
            </a:r>
            <a:r>
              <a:rPr lang="nl-NL" sz="2000" dirty="0" err="1"/>
              <a:t>vraogt</a:t>
            </a:r>
            <a:r>
              <a:rPr lang="nl-NL" sz="2000" dirty="0"/>
              <a:t>, </a:t>
            </a:r>
            <a:r>
              <a:rPr lang="nl-NL" sz="2000" dirty="0" err="1"/>
              <a:t>gien</a:t>
            </a:r>
            <a:r>
              <a:rPr lang="nl-NL" sz="2000" dirty="0"/>
              <a:t> enthousiasme, </a:t>
            </a:r>
            <a:r>
              <a:rPr lang="nl-NL" sz="2000" dirty="0" err="1"/>
              <a:t>zunder</a:t>
            </a:r>
            <a:r>
              <a:rPr lang="nl-NL" sz="2000" dirty="0"/>
              <a:t> 		       inspiratie</a:t>
            </a:r>
          </a:p>
          <a:p>
            <a:pPr marL="342900" indent="-342900">
              <a:buFont typeface="Arial"/>
              <a:buChar char="•"/>
            </a:pPr>
            <a:r>
              <a:rPr lang="nl-NL" sz="2000" dirty="0" err="1"/>
              <a:t>Risseltaot</a:t>
            </a:r>
            <a:r>
              <a:rPr lang="nl-NL" sz="2000" dirty="0"/>
              <a:t>:              </a:t>
            </a:r>
            <a:r>
              <a:rPr lang="nl-NL" sz="2000" dirty="0" err="1"/>
              <a:t>Gienien</a:t>
            </a:r>
            <a:r>
              <a:rPr lang="nl-NL" sz="2000" dirty="0"/>
              <a:t> wordt enthousiast, </a:t>
            </a:r>
            <a:r>
              <a:rPr lang="nl-NL" sz="2000" dirty="0" err="1"/>
              <a:t>gien</a:t>
            </a:r>
            <a:r>
              <a:rPr lang="nl-NL" sz="2000" dirty="0"/>
              <a:t> </a:t>
            </a:r>
            <a:r>
              <a:rPr lang="nl-NL" sz="2000" dirty="0" err="1"/>
              <a:t>anmeldingen</a:t>
            </a:r>
            <a:endParaRPr lang="nl-NL" sz="2000" dirty="0">
              <a:cs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FE92F7-B53D-E3AD-71F1-50BD23CE8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82" y="5423075"/>
            <a:ext cx="1706217" cy="989606"/>
          </a:xfrm>
          <a:prstGeom prst="rect">
            <a:avLst/>
          </a:prstGeom>
        </p:spPr>
      </p:pic>
      <p:pic>
        <p:nvPicPr>
          <p:cNvPr id="2050" name="Picture 2" descr="Handen in het haar? - Express Yourself">
            <a:extLst>
              <a:ext uri="{FF2B5EF4-FFF2-40B4-BE49-F238E27FC236}">
                <a16:creationId xmlns:a16="http://schemas.microsoft.com/office/drawing/2014/main" id="{91B26B5E-68AD-4BC5-9131-60A89CA04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74" y="3716259"/>
            <a:ext cx="2779851" cy="294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1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69E499-518E-4E75-913F-04215D7A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  <a:solidFill>
            <a:srgbClr val="EB1D31"/>
          </a:solidFill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De </a:t>
            </a:r>
            <a:r>
              <a:rPr lang="nl-NL" b="1" dirty="0" err="1">
                <a:solidFill>
                  <a:schemeClr val="bg1"/>
                </a:solidFill>
              </a:rPr>
              <a:t>neie</a:t>
            </a:r>
            <a:r>
              <a:rPr lang="nl-NL" b="1" dirty="0">
                <a:solidFill>
                  <a:schemeClr val="bg1"/>
                </a:solidFill>
              </a:rPr>
              <a:t> vrijwilliger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6738E7-1F2A-48B9-9E73-6EEE1C4E39FA}"/>
              </a:ext>
            </a:extLst>
          </p:cNvPr>
          <p:cNvSpPr txBox="1"/>
          <p:nvPr/>
        </p:nvSpPr>
        <p:spPr>
          <a:xfrm>
            <a:off x="838200" y="1257300"/>
            <a:ext cx="10437159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dirty="0"/>
              <a:t>(Pieter Rozema)</a:t>
            </a:r>
          </a:p>
          <a:p>
            <a:endParaRPr lang="nl-NL" sz="2000" dirty="0"/>
          </a:p>
          <a:p>
            <a:r>
              <a:rPr lang="nl-NL" sz="2000" dirty="0"/>
              <a:t>Alles stiet of valt met hoe </a:t>
            </a:r>
            <a:r>
              <a:rPr lang="nl-NL" sz="2000" dirty="0" err="1"/>
              <a:t>aw</a:t>
            </a:r>
            <a:r>
              <a:rPr lang="nl-NL" sz="2000" dirty="0"/>
              <a:t> der </a:t>
            </a:r>
            <a:r>
              <a:rPr lang="nl-NL" sz="2000" dirty="0" err="1"/>
              <a:t>zölf</a:t>
            </a:r>
            <a:r>
              <a:rPr lang="nl-NL" sz="2000" dirty="0"/>
              <a:t> over denkt:</a:t>
            </a:r>
            <a:endParaRPr lang="nl-NL" sz="2000" dirty="0">
              <a:cs typeface="Calibri"/>
            </a:endParaRPr>
          </a:p>
          <a:p>
            <a:endParaRPr lang="nl-NL" sz="2000" dirty="0"/>
          </a:p>
          <a:p>
            <a:pPr marL="457200" indent="-457200">
              <a:buFont typeface="Arial"/>
              <a:buChar char="•"/>
            </a:pPr>
            <a:r>
              <a:rPr lang="nl-NL" sz="2000" dirty="0" err="1"/>
              <a:t>Overtuging</a:t>
            </a:r>
            <a:r>
              <a:rPr lang="nl-NL" sz="2000" dirty="0"/>
              <a:t>:                       Vrijwilligers bint overal</a:t>
            </a:r>
            <a:endParaRPr lang="nl-NL" sz="2000" dirty="0"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nl-NL" sz="2000" dirty="0"/>
              <a:t>Gedachten:                       We hebt ze eerder ok </a:t>
            </a:r>
            <a:r>
              <a:rPr lang="nl-NL" sz="2000" dirty="0" err="1"/>
              <a:t>vunden</a:t>
            </a:r>
            <a:r>
              <a:rPr lang="nl-NL" sz="2000" dirty="0"/>
              <a:t>, ze bint </a:t>
            </a:r>
            <a:r>
              <a:rPr lang="nl-NL" sz="2000" dirty="0" err="1"/>
              <a:t>bliede</a:t>
            </a:r>
            <a:r>
              <a:rPr lang="nl-NL" sz="2000" dirty="0"/>
              <a:t> en enthousiast, 				    dus </a:t>
            </a:r>
            <a:r>
              <a:rPr lang="nl-NL" sz="2000" dirty="0" err="1"/>
              <a:t>aandern</a:t>
            </a:r>
            <a:r>
              <a:rPr lang="nl-NL" sz="2000" dirty="0"/>
              <a:t> vast ok</a:t>
            </a:r>
            <a:endParaRPr lang="nl-NL" sz="2000" dirty="0"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nl-NL" sz="2000" dirty="0"/>
              <a:t>Acties:                                Wij vertelt vol vuur over </a:t>
            </a:r>
            <a:r>
              <a:rPr lang="nl-NL" sz="2000" dirty="0" err="1"/>
              <a:t>waw</a:t>
            </a:r>
            <a:r>
              <a:rPr lang="nl-NL" sz="2000" dirty="0"/>
              <a:t> </a:t>
            </a:r>
            <a:r>
              <a:rPr lang="nl-NL" sz="2000" dirty="0" err="1"/>
              <a:t>zölf</a:t>
            </a:r>
            <a:r>
              <a:rPr lang="nl-NL" sz="2000" dirty="0"/>
              <a:t> doet en weet precies te vertellen 				    </a:t>
            </a:r>
            <a:r>
              <a:rPr lang="nl-NL" sz="2000" dirty="0" err="1"/>
              <a:t>waor</a:t>
            </a:r>
            <a:r>
              <a:rPr lang="nl-NL" sz="2000" dirty="0"/>
              <a:t> </a:t>
            </a:r>
            <a:r>
              <a:rPr lang="nl-NL" sz="2000" dirty="0" err="1"/>
              <a:t>aw</a:t>
            </a:r>
            <a:r>
              <a:rPr lang="nl-NL" sz="2000" dirty="0"/>
              <a:t> verlet </a:t>
            </a:r>
            <a:r>
              <a:rPr lang="nl-NL" sz="2000" dirty="0" err="1"/>
              <a:t>an</a:t>
            </a:r>
            <a:r>
              <a:rPr lang="nl-NL" sz="2000" dirty="0"/>
              <a:t> hebt</a:t>
            </a:r>
            <a:endParaRPr lang="nl-NL" sz="2000" dirty="0"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nl-NL" sz="2000" dirty="0" err="1"/>
              <a:t>Risseltaot</a:t>
            </a:r>
            <a:r>
              <a:rPr lang="nl-NL" sz="2000" dirty="0"/>
              <a:t>:                         </a:t>
            </a:r>
            <a:r>
              <a:rPr lang="nl-NL" sz="2000" dirty="0" err="1"/>
              <a:t>Mèensen</a:t>
            </a:r>
            <a:r>
              <a:rPr lang="nl-NL" sz="2000" dirty="0"/>
              <a:t> wordt </a:t>
            </a:r>
            <a:r>
              <a:rPr lang="nl-NL" sz="2000" dirty="0" err="1"/>
              <a:t>neisgierig</a:t>
            </a:r>
            <a:r>
              <a:rPr lang="nl-NL" sz="2000" dirty="0"/>
              <a:t> en meldt </a:t>
            </a:r>
            <a:r>
              <a:rPr lang="nl-NL" sz="2000" dirty="0" err="1"/>
              <a:t>zuch</a:t>
            </a:r>
            <a:r>
              <a:rPr lang="nl-NL" sz="2000" dirty="0"/>
              <a:t> </a:t>
            </a:r>
            <a:r>
              <a:rPr lang="nl-NL" sz="2000" dirty="0" err="1"/>
              <a:t>an</a:t>
            </a:r>
            <a:endParaRPr lang="nl-NL" sz="2000" dirty="0">
              <a:cs typeface="Calibri" panose="020F0502020204030204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FE92F7-B53D-E3AD-71F1-50BD23CE8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82" y="5423075"/>
            <a:ext cx="1706217" cy="989606"/>
          </a:xfrm>
          <a:prstGeom prst="rect">
            <a:avLst/>
          </a:prstGeom>
        </p:spPr>
      </p:pic>
      <p:pic>
        <p:nvPicPr>
          <p:cNvPr id="3076" name="Picture 4" descr="6 stappen om direct te beginnen met teamwork in een team | TeamTalk">
            <a:extLst>
              <a:ext uri="{FF2B5EF4-FFF2-40B4-BE49-F238E27FC236}">
                <a16:creationId xmlns:a16="http://schemas.microsoft.com/office/drawing/2014/main" id="{4AD33787-03A1-57E7-29AD-BBA71438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29" y="4478829"/>
            <a:ext cx="3052747" cy="20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6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69E499-518E-4E75-913F-04215D7A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  <a:solidFill>
            <a:srgbClr val="EB1D31"/>
          </a:solidFill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De </a:t>
            </a:r>
            <a:r>
              <a:rPr lang="nl-NL" b="1" dirty="0" err="1">
                <a:solidFill>
                  <a:schemeClr val="bg1"/>
                </a:solidFill>
              </a:rPr>
              <a:t>neie</a:t>
            </a:r>
            <a:r>
              <a:rPr lang="nl-NL" b="1" dirty="0">
                <a:solidFill>
                  <a:schemeClr val="bg1"/>
                </a:solidFill>
              </a:rPr>
              <a:t> vrijwilliger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6738E7-1F2A-48B9-9E73-6EEE1C4E39FA}"/>
              </a:ext>
            </a:extLst>
          </p:cNvPr>
          <p:cNvSpPr txBox="1"/>
          <p:nvPr/>
        </p:nvSpPr>
        <p:spPr>
          <a:xfrm>
            <a:off x="1073618" y="1257300"/>
            <a:ext cx="10044764" cy="2739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dirty="0"/>
              <a:t>(Pieter Rozema)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pPr algn="ctr"/>
            <a:r>
              <a:rPr lang="nl-NL" sz="3600" dirty="0"/>
              <a:t>'Wij </a:t>
            </a:r>
            <a:r>
              <a:rPr lang="nl-NL" sz="3600" dirty="0" err="1"/>
              <a:t>huuft</a:t>
            </a:r>
            <a:r>
              <a:rPr lang="nl-NL" sz="3600" dirty="0"/>
              <a:t> </a:t>
            </a:r>
            <a:r>
              <a:rPr lang="nl-NL" sz="3600" dirty="0" err="1"/>
              <a:t>gien</a:t>
            </a:r>
            <a:r>
              <a:rPr lang="nl-NL" sz="3600" dirty="0"/>
              <a:t> </a:t>
            </a:r>
            <a:r>
              <a:rPr lang="nl-NL" sz="3600" dirty="0" err="1"/>
              <a:t>aandere</a:t>
            </a:r>
            <a:r>
              <a:rPr lang="nl-NL" sz="3600" dirty="0"/>
              <a:t> dingen te doen, </a:t>
            </a:r>
            <a:r>
              <a:rPr lang="nl-NL" sz="3600" dirty="0" err="1"/>
              <a:t>maor</a:t>
            </a:r>
            <a:r>
              <a:rPr lang="nl-NL" sz="3600" dirty="0"/>
              <a:t> wij moet dingen wal </a:t>
            </a:r>
            <a:r>
              <a:rPr lang="nl-NL" sz="3600" dirty="0" err="1"/>
              <a:t>aans</a:t>
            </a:r>
            <a:r>
              <a:rPr lang="nl-NL" sz="3600" dirty="0"/>
              <a:t> doen.'</a:t>
            </a:r>
            <a:endParaRPr lang="nl-NL" sz="3600" dirty="0">
              <a:cs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FE92F7-B53D-E3AD-71F1-50BD23CE8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82" y="5423075"/>
            <a:ext cx="1706217" cy="98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8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69E499-518E-4E75-913F-04215D7A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  <a:solidFill>
            <a:srgbClr val="EB1D31"/>
          </a:solidFill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De </a:t>
            </a:r>
            <a:r>
              <a:rPr lang="nl-NL" b="1" dirty="0" err="1">
                <a:solidFill>
                  <a:schemeClr val="bg1"/>
                </a:solidFill>
              </a:rPr>
              <a:t>neie</a:t>
            </a:r>
            <a:r>
              <a:rPr lang="nl-NL" b="1" dirty="0">
                <a:solidFill>
                  <a:schemeClr val="bg1"/>
                </a:solidFill>
              </a:rPr>
              <a:t> vrijwilliger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6738E7-1F2A-48B9-9E73-6EEE1C4E39FA}"/>
              </a:ext>
            </a:extLst>
          </p:cNvPr>
          <p:cNvSpPr txBox="1"/>
          <p:nvPr/>
        </p:nvSpPr>
        <p:spPr>
          <a:xfrm>
            <a:off x="1073618" y="1257300"/>
            <a:ext cx="10044764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dirty="0"/>
              <a:t>(Pieter Rozema)</a:t>
            </a:r>
          </a:p>
          <a:p>
            <a:endParaRPr lang="nl-NL" sz="2000" dirty="0"/>
          </a:p>
          <a:p>
            <a:r>
              <a:rPr lang="nl-NL" sz="3600" dirty="0"/>
              <a:t>4 principes van de </a:t>
            </a:r>
            <a:r>
              <a:rPr lang="nl-NL" sz="3600" dirty="0" err="1"/>
              <a:t>neie</a:t>
            </a:r>
            <a:r>
              <a:rPr lang="nl-NL" sz="3600" dirty="0"/>
              <a:t> vrijwilliger</a:t>
            </a:r>
          </a:p>
          <a:p>
            <a:endParaRPr lang="nl-NL" sz="3600" dirty="0"/>
          </a:p>
          <a:p>
            <a:pPr marL="457200" indent="-457200">
              <a:buFont typeface="+mj-lt"/>
              <a:buAutoNum type="arabicPeriod"/>
            </a:pPr>
            <a:r>
              <a:rPr lang="nl-NL" sz="3600" dirty="0"/>
              <a:t>De club stiet niet centraal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600" dirty="0"/>
              <a:t>Elk </a:t>
            </a:r>
            <a:r>
              <a:rPr lang="nl-NL" sz="3600" dirty="0" err="1"/>
              <a:t>mèens</a:t>
            </a:r>
            <a:r>
              <a:rPr lang="nl-NL" sz="3600" dirty="0"/>
              <a:t> is </a:t>
            </a:r>
            <a:r>
              <a:rPr lang="nl-NL" sz="3600" dirty="0" err="1"/>
              <a:t>aans</a:t>
            </a:r>
            <a:endParaRPr lang="nl-NL" sz="3600" dirty="0"/>
          </a:p>
          <a:p>
            <a:pPr marL="457200" indent="-457200">
              <a:buFont typeface="+mj-lt"/>
              <a:buAutoNum type="arabicPeriod"/>
            </a:pPr>
            <a:r>
              <a:rPr lang="nl-NL" sz="3600" dirty="0" err="1"/>
              <a:t>Tied</a:t>
            </a:r>
            <a:r>
              <a:rPr lang="nl-NL" sz="3600" dirty="0"/>
              <a:t> is kostbaar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600" dirty="0" err="1"/>
              <a:t>Mèensen</a:t>
            </a:r>
            <a:r>
              <a:rPr lang="nl-NL" sz="3600" dirty="0"/>
              <a:t> bint onzeker</a:t>
            </a:r>
            <a:endParaRPr lang="nl-NL" sz="2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E3B76AB-5C67-4D21-39A9-8F4BD3CE8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82" y="5423075"/>
            <a:ext cx="1706217" cy="98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9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69E499-518E-4E75-913F-04215D7A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  <a:solidFill>
            <a:srgbClr val="EB1D31"/>
          </a:solidFill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De </a:t>
            </a:r>
            <a:r>
              <a:rPr lang="nl-NL" b="1" dirty="0" err="1">
                <a:solidFill>
                  <a:schemeClr val="bg1"/>
                </a:solidFill>
              </a:rPr>
              <a:t>neie</a:t>
            </a:r>
            <a:r>
              <a:rPr lang="nl-NL" b="1" dirty="0">
                <a:solidFill>
                  <a:schemeClr val="bg1"/>
                </a:solidFill>
              </a:rPr>
              <a:t> vrijwilliger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6738E7-1F2A-48B9-9E73-6EEE1C4E39FA}"/>
              </a:ext>
            </a:extLst>
          </p:cNvPr>
          <p:cNvSpPr txBox="1"/>
          <p:nvPr/>
        </p:nvSpPr>
        <p:spPr>
          <a:xfrm>
            <a:off x="1073618" y="1257300"/>
            <a:ext cx="1004476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dirty="0"/>
              <a:t>(Pieter Rozema)</a:t>
            </a:r>
          </a:p>
          <a:p>
            <a:endParaRPr lang="nl-NL" sz="2000" dirty="0"/>
          </a:p>
          <a:p>
            <a:r>
              <a:rPr lang="nl-NL" sz="2000" b="1" dirty="0"/>
              <a:t>Principe 1                                               De club stiet niet centraal</a:t>
            </a:r>
            <a:endParaRPr lang="nl-NL" sz="2000" b="1" dirty="0">
              <a:cs typeface="Calibri"/>
            </a:endParaRPr>
          </a:p>
          <a:p>
            <a:endParaRPr lang="nl-NL" sz="2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E3B76AB-5C67-4D21-39A9-8F4BD3CE8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82" y="5423075"/>
            <a:ext cx="1706217" cy="98960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079FB41-22D7-4C30-7160-90FBE333C2BF}"/>
              </a:ext>
            </a:extLst>
          </p:cNvPr>
          <p:cNvSpPr txBox="1"/>
          <p:nvPr/>
        </p:nvSpPr>
        <p:spPr>
          <a:xfrm>
            <a:off x="1073618" y="2314525"/>
            <a:ext cx="6096000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Het </a:t>
            </a:r>
            <a:r>
              <a:rPr lang="nl-NL" sz="1800" i="1" dirty="0"/>
              <a:t>Huus van de Taol </a:t>
            </a:r>
            <a:r>
              <a:rPr lang="nl-NL" sz="1800" dirty="0"/>
              <a:t>stiet niet centraal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err="1"/>
              <a:t>Gienien</a:t>
            </a:r>
            <a:r>
              <a:rPr lang="nl-NL" sz="1800" dirty="0"/>
              <a:t> wil vrijwilliger worden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err="1"/>
              <a:t>Vrijwilligerswark</a:t>
            </a:r>
            <a:r>
              <a:rPr lang="nl-NL" sz="1800" dirty="0"/>
              <a:t> </a:t>
            </a:r>
            <a:r>
              <a:rPr lang="nl-NL" dirty="0" err="1"/>
              <a:t>doej</a:t>
            </a:r>
            <a:r>
              <a:rPr lang="nl-NL" dirty="0"/>
              <a:t> </a:t>
            </a:r>
            <a:r>
              <a:rPr lang="nl-NL" sz="1800" dirty="0"/>
              <a:t>veur </a:t>
            </a:r>
            <a:r>
              <a:rPr lang="nl-NL" dirty="0" err="1"/>
              <a:t>jezölf</a:t>
            </a:r>
            <a:endParaRPr lang="nl-NL" sz="1800" dirty="0" err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Wij moet </a:t>
            </a:r>
            <a:r>
              <a:rPr lang="nl-NL" sz="1800" dirty="0" err="1"/>
              <a:t>oes</a:t>
            </a:r>
            <a:r>
              <a:rPr lang="nl-NL" sz="1800" dirty="0"/>
              <a:t> </a:t>
            </a:r>
            <a:r>
              <a:rPr lang="nl-NL" sz="1800" dirty="0" err="1"/>
              <a:t>vrijwilligerswark</a:t>
            </a:r>
            <a:r>
              <a:rPr lang="nl-NL" sz="1800" dirty="0"/>
              <a:t> as een dienst zien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err="1"/>
              <a:t>Vrijwilligerswark</a:t>
            </a:r>
            <a:r>
              <a:rPr lang="nl-NL" sz="1800" dirty="0"/>
              <a:t> giet over </a:t>
            </a:r>
            <a:r>
              <a:rPr lang="nl-NL" sz="1800" dirty="0" err="1"/>
              <a:t>gevuul</a:t>
            </a:r>
            <a:endParaRPr lang="nl-NL" sz="18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4CAC2B9-4D68-046E-BCB6-7D36A6540F1B}"/>
              </a:ext>
            </a:extLst>
          </p:cNvPr>
          <p:cNvSpPr txBox="1"/>
          <p:nvPr/>
        </p:nvSpPr>
        <p:spPr>
          <a:xfrm>
            <a:off x="1073618" y="4337828"/>
            <a:ext cx="6096000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Wat is der leuk of boeiend </a:t>
            </a:r>
            <a:r>
              <a:rPr lang="nl-NL" sz="1800" dirty="0" err="1"/>
              <a:t>an</a:t>
            </a:r>
            <a:r>
              <a:rPr lang="nl-NL" sz="18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Wat </a:t>
            </a:r>
            <a:r>
              <a:rPr lang="nl-NL" dirty="0" err="1"/>
              <a:t>gao</a:t>
            </a:r>
            <a:r>
              <a:rPr lang="nl-NL" dirty="0"/>
              <a:t> ik precies doen? (details!)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err="1"/>
              <a:t>Waorum</a:t>
            </a:r>
            <a:r>
              <a:rPr lang="nl-NL" sz="1800" dirty="0"/>
              <a:t> is het belangriek?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Wat </a:t>
            </a:r>
            <a:r>
              <a:rPr lang="nl-NL" dirty="0" err="1"/>
              <a:t>moej</a:t>
            </a:r>
            <a:r>
              <a:rPr lang="nl-NL" dirty="0"/>
              <a:t> kunnen?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smet het op?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B5D7255-418D-016E-2409-B57974F4D28D}"/>
              </a:ext>
            </a:extLst>
          </p:cNvPr>
          <p:cNvSpPr txBox="1"/>
          <p:nvPr/>
        </p:nvSpPr>
        <p:spPr>
          <a:xfrm>
            <a:off x="1139952" y="3968496"/>
            <a:ext cx="434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Benuum</a:t>
            </a:r>
            <a:r>
              <a:rPr lang="nl-NL" dirty="0"/>
              <a:t> bij potentiële vrijwilligers:</a:t>
            </a:r>
          </a:p>
        </p:txBody>
      </p:sp>
    </p:spTree>
    <p:extLst>
      <p:ext uri="{BB962C8B-B14F-4D97-AF65-F5344CB8AC3E}">
        <p14:creationId xmlns:p14="http://schemas.microsoft.com/office/powerpoint/2010/main" val="178788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69E499-518E-4E75-913F-04215D7A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  <a:solidFill>
            <a:srgbClr val="EB1D31"/>
          </a:solidFill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De </a:t>
            </a:r>
            <a:r>
              <a:rPr lang="nl-NL" b="1" dirty="0" err="1">
                <a:solidFill>
                  <a:schemeClr val="bg1"/>
                </a:solidFill>
              </a:rPr>
              <a:t>neie</a:t>
            </a:r>
            <a:r>
              <a:rPr lang="nl-NL" b="1" dirty="0">
                <a:solidFill>
                  <a:schemeClr val="bg1"/>
                </a:solidFill>
              </a:rPr>
              <a:t> vrijwilliger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6738E7-1F2A-48B9-9E73-6EEE1C4E39FA}"/>
              </a:ext>
            </a:extLst>
          </p:cNvPr>
          <p:cNvSpPr txBox="1"/>
          <p:nvPr/>
        </p:nvSpPr>
        <p:spPr>
          <a:xfrm>
            <a:off x="1073618" y="1257300"/>
            <a:ext cx="10044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(Pieter Rozema)</a:t>
            </a:r>
          </a:p>
          <a:p>
            <a:endParaRPr lang="nl-NL" sz="2000" dirty="0"/>
          </a:p>
          <a:p>
            <a:r>
              <a:rPr lang="nl-NL" sz="2000" b="1" dirty="0"/>
              <a:t>Principe 2 Elk </a:t>
            </a:r>
            <a:r>
              <a:rPr lang="nl-NL" sz="2000" b="1" dirty="0" err="1"/>
              <a:t>mèens</a:t>
            </a:r>
            <a:r>
              <a:rPr lang="nl-NL" sz="2000" b="1" dirty="0"/>
              <a:t> is </a:t>
            </a:r>
            <a:r>
              <a:rPr lang="nl-NL" sz="2000" b="1" dirty="0" err="1"/>
              <a:t>aans</a:t>
            </a:r>
            <a:r>
              <a:rPr lang="nl-NL" sz="2000" b="1" dirty="0"/>
              <a:t>:</a:t>
            </a:r>
          </a:p>
          <a:p>
            <a:endParaRPr lang="nl-NL" sz="2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E3B76AB-5C67-4D21-39A9-8F4BD3CE8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82" y="5423075"/>
            <a:ext cx="1706217" cy="98960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079FB41-22D7-4C30-7160-90FBE333C2BF}"/>
              </a:ext>
            </a:extLst>
          </p:cNvPr>
          <p:cNvSpPr txBox="1"/>
          <p:nvPr/>
        </p:nvSpPr>
        <p:spPr>
          <a:xfrm>
            <a:off x="1073618" y="233386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‘Het mak niet </a:t>
            </a:r>
            <a:r>
              <a:rPr lang="nl-NL" sz="1800" dirty="0" err="1"/>
              <a:t>uut</a:t>
            </a:r>
            <a:r>
              <a:rPr lang="nl-NL" sz="1800" dirty="0"/>
              <a:t> wie’ is niet de ideale vrijwilliger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Elkenien</a:t>
            </a:r>
            <a:r>
              <a:rPr lang="nl-NL" dirty="0"/>
              <a:t> wil </a:t>
            </a:r>
            <a:r>
              <a:rPr lang="nl-NL" dirty="0" err="1"/>
              <a:t>zuch</a:t>
            </a:r>
            <a:r>
              <a:rPr lang="nl-NL" dirty="0"/>
              <a:t> persoonlijk </a:t>
            </a:r>
            <a:r>
              <a:rPr lang="nl-NL" dirty="0" err="1"/>
              <a:t>ansproken</a:t>
            </a:r>
            <a:r>
              <a:rPr lang="nl-NL" dirty="0"/>
              <a:t> </a:t>
            </a:r>
            <a:r>
              <a:rPr lang="nl-NL" dirty="0" err="1"/>
              <a:t>vulen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Je kunt je op meerdere doelgroepen richten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Wie is je ideale vrijwilliger?</a:t>
            </a:r>
            <a:endParaRPr lang="nl-NL" sz="18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4CAC2B9-4D68-046E-BCB6-7D36A6540F1B}"/>
              </a:ext>
            </a:extLst>
          </p:cNvPr>
          <p:cNvSpPr txBox="1"/>
          <p:nvPr/>
        </p:nvSpPr>
        <p:spPr>
          <a:xfrm>
            <a:off x="1073618" y="4321782"/>
            <a:ext cx="10515600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Ontwikkeling – </a:t>
            </a:r>
            <a:r>
              <a:rPr lang="nl-NL" sz="1800" dirty="0" err="1"/>
              <a:t>opstappie</a:t>
            </a:r>
            <a:r>
              <a:rPr lang="nl-NL" sz="1800" dirty="0"/>
              <a:t> </a:t>
            </a:r>
            <a:r>
              <a:rPr lang="nl-NL" sz="1800" dirty="0" err="1"/>
              <a:t>naor</a:t>
            </a:r>
            <a:r>
              <a:rPr lang="nl-NL" sz="1800" dirty="0"/>
              <a:t> </a:t>
            </a:r>
            <a:r>
              <a:rPr lang="nl-NL" sz="1800" dirty="0" err="1"/>
              <a:t>wark</a:t>
            </a:r>
            <a:r>
              <a:rPr lang="nl-NL" sz="1800" dirty="0"/>
              <a:t> of wat </a:t>
            </a:r>
            <a:r>
              <a:rPr lang="nl-NL" sz="1800" dirty="0" err="1"/>
              <a:t>neis</a:t>
            </a:r>
            <a:r>
              <a:rPr lang="nl-NL" sz="1800" dirty="0"/>
              <a:t> leren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Verrieking</a:t>
            </a:r>
            <a:r>
              <a:rPr lang="nl-NL" dirty="0"/>
              <a:t> – zien wereld wordt groter, leert </a:t>
            </a:r>
            <a:r>
              <a:rPr lang="nl-NL" dirty="0" err="1"/>
              <a:t>neie</a:t>
            </a:r>
            <a:r>
              <a:rPr lang="nl-NL" dirty="0"/>
              <a:t> </a:t>
            </a:r>
            <a:r>
              <a:rPr lang="nl-NL" dirty="0" err="1"/>
              <a:t>mèensen</a:t>
            </a:r>
            <a:r>
              <a:rPr lang="nl-NL" dirty="0"/>
              <a:t> kennen, drag wat bij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Sociaal</a:t>
            </a:r>
            <a:r>
              <a:rPr lang="nl-NL" dirty="0"/>
              <a:t> – het is gezellig en het mak de kop leeg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err="1"/>
              <a:t>Bescharming</a:t>
            </a:r>
            <a:r>
              <a:rPr lang="nl-NL" sz="1800" dirty="0"/>
              <a:t> – even </a:t>
            </a:r>
            <a:r>
              <a:rPr lang="nl-NL" dirty="0" err="1"/>
              <a:t>deruut</a:t>
            </a:r>
            <a:r>
              <a:rPr lang="nl-NL" sz="1800" dirty="0"/>
              <a:t>, </a:t>
            </a:r>
            <a:r>
              <a:rPr lang="nl-NL" sz="1800" dirty="0" err="1"/>
              <a:t>under</a:t>
            </a:r>
            <a:r>
              <a:rPr lang="nl-NL" sz="1800" dirty="0"/>
              <a:t> de </a:t>
            </a:r>
            <a:r>
              <a:rPr lang="nl-NL" sz="1800" dirty="0" err="1"/>
              <a:t>mèensen</a:t>
            </a:r>
            <a:r>
              <a:rPr lang="nl-NL" sz="1800" dirty="0"/>
              <a:t> weden, </a:t>
            </a:r>
            <a:r>
              <a:rPr lang="nl-NL" sz="1800" dirty="0" err="1"/>
              <a:t>argens</a:t>
            </a:r>
            <a:r>
              <a:rPr lang="nl-NL" sz="1800" dirty="0"/>
              <a:t> bij </a:t>
            </a:r>
            <a:r>
              <a:rPr lang="nl-NL" sz="1800" dirty="0" err="1"/>
              <a:t>heuren</a:t>
            </a:r>
            <a:r>
              <a:rPr lang="nl-NL" sz="1800" dirty="0"/>
              <a:t>, structuur in de dag hebben</a:t>
            </a:r>
            <a:endParaRPr lang="nl-NL" sz="18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Schik – leuke dingen doen en schik hebben</a:t>
            </a:r>
            <a:endParaRPr lang="nl-NL" sz="18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B5D7255-418D-016E-2409-B57974F4D28D}"/>
              </a:ext>
            </a:extLst>
          </p:cNvPr>
          <p:cNvSpPr txBox="1"/>
          <p:nvPr/>
        </p:nvSpPr>
        <p:spPr>
          <a:xfrm>
            <a:off x="1139952" y="3968496"/>
            <a:ext cx="434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Waorum</a:t>
            </a:r>
            <a:r>
              <a:rPr lang="nl-NL" dirty="0"/>
              <a:t> giet </a:t>
            </a:r>
            <a:r>
              <a:rPr lang="nl-NL" dirty="0" err="1"/>
              <a:t>iene</a:t>
            </a:r>
            <a:r>
              <a:rPr lang="nl-NL" dirty="0"/>
              <a:t> </a:t>
            </a:r>
            <a:r>
              <a:rPr lang="nl-NL" dirty="0" err="1"/>
              <a:t>vrijwilligerswark</a:t>
            </a:r>
            <a:r>
              <a:rPr lang="nl-NL" dirty="0"/>
              <a:t> doen:</a:t>
            </a:r>
          </a:p>
        </p:txBody>
      </p:sp>
      <p:pic>
        <p:nvPicPr>
          <p:cNvPr id="4098" name="Picture 2" descr="Barometer culturele diversiteit">
            <a:extLst>
              <a:ext uri="{FF2B5EF4-FFF2-40B4-BE49-F238E27FC236}">
                <a16:creationId xmlns:a16="http://schemas.microsoft.com/office/drawing/2014/main" id="{C6280C5E-9A52-7482-E417-473401D77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56" y="1959314"/>
            <a:ext cx="3623641" cy="18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29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69E499-518E-4E75-913F-04215D7A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  <a:solidFill>
            <a:srgbClr val="EB1D31"/>
          </a:solidFill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De </a:t>
            </a:r>
            <a:r>
              <a:rPr lang="nl-NL" b="1" dirty="0" err="1">
                <a:solidFill>
                  <a:schemeClr val="bg1"/>
                </a:solidFill>
              </a:rPr>
              <a:t>neie</a:t>
            </a:r>
            <a:r>
              <a:rPr lang="nl-NL" b="1" dirty="0">
                <a:solidFill>
                  <a:schemeClr val="bg1"/>
                </a:solidFill>
              </a:rPr>
              <a:t> vrijwilliger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6738E7-1F2A-48B9-9E73-6EEE1C4E39FA}"/>
              </a:ext>
            </a:extLst>
          </p:cNvPr>
          <p:cNvSpPr txBox="1"/>
          <p:nvPr/>
        </p:nvSpPr>
        <p:spPr>
          <a:xfrm>
            <a:off x="1073618" y="1257300"/>
            <a:ext cx="1004476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 dirty="0"/>
              <a:t>(Pieter Rozema)</a:t>
            </a:r>
          </a:p>
          <a:p>
            <a:endParaRPr lang="nl-NL" sz="2000" dirty="0"/>
          </a:p>
          <a:p>
            <a:r>
              <a:rPr lang="nl-NL" sz="2000" b="1" dirty="0"/>
              <a:t>Principe 3 </a:t>
            </a:r>
            <a:r>
              <a:rPr lang="nl-NL" sz="2000" b="1" dirty="0" err="1"/>
              <a:t>Tied</a:t>
            </a:r>
            <a:r>
              <a:rPr lang="nl-NL" sz="2000" b="1" dirty="0"/>
              <a:t> is kostbaar:</a:t>
            </a:r>
            <a:endParaRPr lang="nl-NL" sz="2000" b="1" dirty="0">
              <a:cs typeface="Calibri"/>
            </a:endParaRPr>
          </a:p>
          <a:p>
            <a:endParaRPr lang="nl-NL" sz="2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E3B76AB-5C67-4D21-39A9-8F4BD3CE8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82" y="5423075"/>
            <a:ext cx="1706217" cy="98960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079FB41-22D7-4C30-7160-90FBE333C2BF}"/>
              </a:ext>
            </a:extLst>
          </p:cNvPr>
          <p:cNvSpPr txBox="1"/>
          <p:nvPr/>
        </p:nvSpPr>
        <p:spPr>
          <a:xfrm>
            <a:off x="1073618" y="2333860"/>
            <a:ext cx="844833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Concurrentie </a:t>
            </a:r>
            <a:r>
              <a:rPr lang="nl-NL" sz="1800" dirty="0" err="1"/>
              <a:t>komp</a:t>
            </a:r>
            <a:r>
              <a:rPr lang="nl-NL" sz="1800" dirty="0"/>
              <a:t> niet van </a:t>
            </a:r>
            <a:r>
              <a:rPr lang="nl-NL" sz="1800" dirty="0" err="1"/>
              <a:t>aandere</a:t>
            </a:r>
            <a:r>
              <a:rPr lang="nl-NL" sz="1800" dirty="0"/>
              <a:t> organisaties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Hoe </a:t>
            </a:r>
            <a:r>
              <a:rPr lang="nl-NL" dirty="0" err="1"/>
              <a:t>zörg</a:t>
            </a:r>
            <a:r>
              <a:rPr lang="nl-NL" dirty="0"/>
              <a:t> je </a:t>
            </a:r>
            <a:r>
              <a:rPr lang="nl-NL" dirty="0" err="1"/>
              <a:t>derveur</a:t>
            </a:r>
            <a:r>
              <a:rPr lang="nl-NL" dirty="0"/>
              <a:t> dat </a:t>
            </a:r>
            <a:r>
              <a:rPr lang="nl-NL" dirty="0" err="1"/>
              <a:t>iene</a:t>
            </a:r>
            <a:r>
              <a:rPr lang="nl-NL" dirty="0"/>
              <a:t> zien kostbare vrije </a:t>
            </a:r>
            <a:r>
              <a:rPr lang="nl-NL" dirty="0" err="1"/>
              <a:t>tied</a:t>
            </a:r>
            <a:r>
              <a:rPr lang="nl-NL" dirty="0"/>
              <a:t> bij </a:t>
            </a:r>
            <a:r>
              <a:rPr lang="nl-NL" dirty="0" err="1"/>
              <a:t>oes</a:t>
            </a:r>
            <a:r>
              <a:rPr lang="nl-NL" dirty="0"/>
              <a:t> </a:t>
            </a:r>
            <a:r>
              <a:rPr lang="nl-NL" dirty="0" err="1"/>
              <a:t>deurbrengen</a:t>
            </a:r>
            <a:r>
              <a:rPr lang="nl-NL" dirty="0"/>
              <a:t> wil?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Wees </a:t>
            </a:r>
            <a:r>
              <a:rPr lang="nl-NL" dirty="0" err="1"/>
              <a:t>zörgvuldig</a:t>
            </a:r>
            <a:r>
              <a:rPr lang="nl-NL" dirty="0"/>
              <a:t> in wat </a:t>
            </a:r>
            <a:r>
              <a:rPr lang="nl-NL" dirty="0" err="1"/>
              <a:t>aj</a:t>
            </a:r>
            <a:r>
              <a:rPr lang="nl-NL" dirty="0"/>
              <a:t> </a:t>
            </a:r>
            <a:r>
              <a:rPr lang="nl-NL" dirty="0" err="1"/>
              <a:t>vraogt</a:t>
            </a:r>
            <a:r>
              <a:rPr lang="nl-NL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Hol het klein</a:t>
            </a:r>
            <a:endParaRPr lang="nl-NL" sz="1800" dirty="0">
              <a:cs typeface="Calibri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4CAC2B9-4D68-046E-BCB6-7D36A6540F1B}"/>
              </a:ext>
            </a:extLst>
          </p:cNvPr>
          <p:cNvSpPr txBox="1"/>
          <p:nvPr/>
        </p:nvSpPr>
        <p:spPr>
          <a:xfrm>
            <a:off x="1073618" y="4321782"/>
            <a:ext cx="6096000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err="1"/>
              <a:t>Kört</a:t>
            </a:r>
            <a:endParaRPr lang="nl-N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Ofgebakend</a:t>
            </a:r>
            <a:r>
              <a:rPr lang="nl-NL" dirty="0"/>
              <a:t> </a:t>
            </a:r>
            <a:r>
              <a:rPr lang="nl-NL" dirty="0" err="1"/>
              <a:t>wark</a:t>
            </a:r>
            <a:endParaRPr lang="nl-NL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Lang </a:t>
            </a:r>
            <a:r>
              <a:rPr lang="nl-NL" sz="1800" dirty="0" err="1"/>
              <a:t>maor</a:t>
            </a:r>
            <a:r>
              <a:rPr lang="nl-NL" sz="1800" dirty="0"/>
              <a:t> flexibel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B5D7255-418D-016E-2409-B57974F4D28D}"/>
              </a:ext>
            </a:extLst>
          </p:cNvPr>
          <p:cNvSpPr txBox="1"/>
          <p:nvPr/>
        </p:nvSpPr>
        <p:spPr>
          <a:xfrm>
            <a:off x="1139952" y="3968496"/>
            <a:ext cx="434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Flexibiliteit:</a:t>
            </a:r>
          </a:p>
        </p:txBody>
      </p:sp>
      <p:pic>
        <p:nvPicPr>
          <p:cNvPr id="5122" name="Picture 2" descr="Quiénes somos - Tu Test Covid-19 más fácil que nunca">
            <a:extLst>
              <a:ext uri="{FF2B5EF4-FFF2-40B4-BE49-F238E27FC236}">
                <a16:creationId xmlns:a16="http://schemas.microsoft.com/office/drawing/2014/main" id="{B87C1067-95BE-A586-AAB1-874533360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9" y="3771997"/>
            <a:ext cx="2726716" cy="181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6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69E499-518E-4E75-913F-04215D7A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  <a:solidFill>
            <a:srgbClr val="EB1D31"/>
          </a:solidFill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De </a:t>
            </a:r>
            <a:r>
              <a:rPr lang="nl-NL" b="1" dirty="0" err="1">
                <a:solidFill>
                  <a:schemeClr val="bg1"/>
                </a:solidFill>
              </a:rPr>
              <a:t>neie</a:t>
            </a:r>
            <a:r>
              <a:rPr lang="nl-NL" b="1" dirty="0">
                <a:solidFill>
                  <a:schemeClr val="bg1"/>
                </a:solidFill>
              </a:rPr>
              <a:t> vrijwilliger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6738E7-1F2A-48B9-9E73-6EEE1C4E39FA}"/>
              </a:ext>
            </a:extLst>
          </p:cNvPr>
          <p:cNvSpPr txBox="1"/>
          <p:nvPr/>
        </p:nvSpPr>
        <p:spPr>
          <a:xfrm>
            <a:off x="1073618" y="1257300"/>
            <a:ext cx="10044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(Pieter Rozema)</a:t>
            </a:r>
          </a:p>
          <a:p>
            <a:endParaRPr lang="nl-NL" sz="2000" dirty="0"/>
          </a:p>
          <a:p>
            <a:r>
              <a:rPr lang="nl-NL" sz="2000" b="1" dirty="0"/>
              <a:t>Principe 4 </a:t>
            </a:r>
            <a:r>
              <a:rPr lang="nl-NL" sz="2000" b="1" dirty="0" err="1"/>
              <a:t>Mèensen</a:t>
            </a:r>
            <a:r>
              <a:rPr lang="nl-NL" sz="2000" b="1" dirty="0"/>
              <a:t> bint onzeker:</a:t>
            </a:r>
          </a:p>
          <a:p>
            <a:endParaRPr lang="nl-NL" sz="2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E3B76AB-5C67-4D21-39A9-8F4BD3CE8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82" y="5423075"/>
            <a:ext cx="1706217" cy="98960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079FB41-22D7-4C30-7160-90FBE333C2BF}"/>
              </a:ext>
            </a:extLst>
          </p:cNvPr>
          <p:cNvSpPr txBox="1"/>
          <p:nvPr/>
        </p:nvSpPr>
        <p:spPr>
          <a:xfrm>
            <a:off x="992936" y="4677370"/>
            <a:ext cx="84483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Neie</a:t>
            </a:r>
            <a:r>
              <a:rPr lang="nl-NL" dirty="0"/>
              <a:t> situaties bint spannend, dus ok </a:t>
            </a:r>
            <a:r>
              <a:rPr lang="nl-NL" dirty="0" err="1"/>
              <a:t>vrijwilligerswark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Gaot</a:t>
            </a:r>
            <a:r>
              <a:rPr lang="nl-NL" dirty="0"/>
              <a:t> ze der spiet van </a:t>
            </a:r>
            <a:r>
              <a:rPr lang="nl-NL" dirty="0" err="1"/>
              <a:t>kriegen</a:t>
            </a:r>
            <a:r>
              <a:rPr lang="nl-NL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Drempels </a:t>
            </a:r>
            <a:r>
              <a:rPr lang="nl-NL" dirty="0" err="1"/>
              <a:t>vorthalen</a:t>
            </a:r>
            <a:r>
              <a:rPr lang="nl-NL" dirty="0"/>
              <a:t> en </a:t>
            </a:r>
            <a:r>
              <a:rPr lang="nl-NL" dirty="0" err="1"/>
              <a:t>zörgen</a:t>
            </a:r>
            <a:r>
              <a:rPr lang="nl-NL" dirty="0"/>
              <a:t> veur een fijne ‘vrijwilligersreis’</a:t>
            </a:r>
            <a:endParaRPr lang="nl-NL" sz="18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4CAC2B9-4D68-046E-BCB6-7D36A6540F1B}"/>
              </a:ext>
            </a:extLst>
          </p:cNvPr>
          <p:cNvSpPr txBox="1"/>
          <p:nvPr/>
        </p:nvSpPr>
        <p:spPr>
          <a:xfrm>
            <a:off x="1073618" y="2180740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Wat nou </a:t>
            </a:r>
            <a:r>
              <a:rPr lang="nl-NL" sz="1800" dirty="0" err="1"/>
              <a:t>a’k</a:t>
            </a:r>
            <a:r>
              <a:rPr lang="nl-NL" sz="1800" dirty="0"/>
              <a:t> der niks </a:t>
            </a:r>
            <a:r>
              <a:rPr lang="nl-NL" sz="1800" dirty="0" err="1"/>
              <a:t>an</a:t>
            </a:r>
            <a:r>
              <a:rPr lang="nl-NL" sz="1800" dirty="0"/>
              <a:t> vind?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Wat as de </a:t>
            </a:r>
            <a:r>
              <a:rPr lang="nl-NL" dirty="0" err="1"/>
              <a:t>mèensen</a:t>
            </a:r>
            <a:r>
              <a:rPr lang="nl-NL" dirty="0"/>
              <a:t> niet </a:t>
            </a:r>
            <a:r>
              <a:rPr lang="nl-NL" dirty="0" err="1"/>
              <a:t>aordig</a:t>
            </a:r>
            <a:r>
              <a:rPr lang="nl-NL" dirty="0"/>
              <a:t> bint?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Wat as het </a:t>
            </a:r>
            <a:r>
              <a:rPr lang="nl-NL" sz="1800" dirty="0" err="1"/>
              <a:t>teveul</a:t>
            </a:r>
            <a:r>
              <a:rPr lang="nl-NL" sz="1800" dirty="0"/>
              <a:t> </a:t>
            </a:r>
            <a:r>
              <a:rPr lang="nl-NL" sz="1800" dirty="0" err="1"/>
              <a:t>tied</a:t>
            </a:r>
            <a:r>
              <a:rPr lang="nl-NL" sz="1800" dirty="0"/>
              <a:t> kost?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Hoe </a:t>
            </a:r>
            <a:r>
              <a:rPr lang="nl-NL" dirty="0" err="1"/>
              <a:t>warkt</a:t>
            </a:r>
            <a:r>
              <a:rPr lang="nl-NL" dirty="0"/>
              <a:t> het </a:t>
            </a:r>
            <a:r>
              <a:rPr lang="nl-NL" dirty="0" err="1"/>
              <a:t>allemaol</a:t>
            </a:r>
            <a:r>
              <a:rPr lang="nl-NL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Kan i</a:t>
            </a:r>
            <a:r>
              <a:rPr lang="nl-NL" dirty="0"/>
              <a:t>k het wal?</a:t>
            </a:r>
            <a:endParaRPr lang="nl-NL" sz="1800" dirty="0"/>
          </a:p>
        </p:txBody>
      </p:sp>
      <p:pic>
        <p:nvPicPr>
          <p:cNvPr id="6146" name="Picture 2" descr="Voel jij je weleens onzeker? - MirandaBeuk.nl">
            <a:extLst>
              <a:ext uri="{FF2B5EF4-FFF2-40B4-BE49-F238E27FC236}">
                <a16:creationId xmlns:a16="http://schemas.microsoft.com/office/drawing/2014/main" id="{55DF5BA4-DA10-F598-80E8-814F999E5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811" y="1503410"/>
            <a:ext cx="3000916" cy="215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68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253C4DC559A46AFC18677759F163A" ma:contentTypeVersion="13" ma:contentTypeDescription="Een nieuw document maken." ma:contentTypeScope="" ma:versionID="7ce381e7019e4497e99d58852febf8bc">
  <xsd:schema xmlns:xsd="http://www.w3.org/2001/XMLSchema" xmlns:xs="http://www.w3.org/2001/XMLSchema" xmlns:p="http://schemas.microsoft.com/office/2006/metadata/properties" xmlns:ns2="6df13b7b-f891-4f29-bff5-e783bf26c534" xmlns:ns3="e0ed84bc-d7f9-4dcc-b546-f9ea28e5d314" targetNamespace="http://schemas.microsoft.com/office/2006/metadata/properties" ma:root="true" ma:fieldsID="7d2599756280599ccfd0ca3ab16d4a5c" ns2:_="" ns3:_="">
    <xsd:import namespace="6df13b7b-f891-4f29-bff5-e783bf26c534"/>
    <xsd:import namespace="e0ed84bc-d7f9-4dcc-b546-f9ea28e5d3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13b7b-f891-4f29-bff5-e783bf26c5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d84bc-d7f9-4dcc-b546-f9ea28e5d3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0ed84bc-d7f9-4dcc-b546-f9ea28e5d314">
      <UserInfo>
        <DisplayName>Arja Olthof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51DCBC6-5F14-423A-9CA8-6D1B9A659B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8AD4E5-8686-416C-ADF7-EE9DFFD42C44}">
  <ds:schemaRefs>
    <ds:schemaRef ds:uri="6df13b7b-f891-4f29-bff5-e783bf26c534"/>
    <ds:schemaRef ds:uri="e0ed84bc-d7f9-4dcc-b546-f9ea28e5d3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8CDF02B-91F9-4468-9A6F-08777F6141C6}">
  <ds:schemaRefs>
    <ds:schemaRef ds:uri="e0ed84bc-d7f9-4dcc-b546-f9ea28e5d31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605</Words>
  <Application>Microsoft Office PowerPoint</Application>
  <PresentationFormat>Breedbeeld</PresentationFormat>
  <Paragraphs>107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De neie vrijwilliger</vt:lpstr>
      <vt:lpstr>De neie vrijwilliger</vt:lpstr>
      <vt:lpstr>De neie vrijwilliger</vt:lpstr>
      <vt:lpstr>De neie vrijwilliger</vt:lpstr>
      <vt:lpstr>De neie vrijwilliger</vt:lpstr>
      <vt:lpstr>De neie vrijwilliger</vt:lpstr>
      <vt:lpstr>De neie vrijwilliger</vt:lpstr>
      <vt:lpstr>De neie vrijwilliger</vt:lpstr>
      <vt:lpstr>De neie vrijwilliger</vt:lpstr>
      <vt:lpstr>De neie vrijwilliger</vt:lpstr>
      <vt:lpstr>De neie vrijwilliger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neie vrijwilliger</dc:title>
  <dc:creator>Renate Snoeijing</dc:creator>
  <cp:lastModifiedBy>Renate Snoeijing</cp:lastModifiedBy>
  <cp:revision>66</cp:revision>
  <dcterms:created xsi:type="dcterms:W3CDTF">2022-04-08T09:42:38Z</dcterms:created>
  <dcterms:modified xsi:type="dcterms:W3CDTF">2022-06-02T11:26:30Z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0x0101006DA253C4DC559A46AFC18677759F163A</vt:lpwstr>
  </property>
</Properties>
</file>